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7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8" r:id="rId22"/>
    <p:sldId id="276" r:id="rId23"/>
    <p:sldId id="277" r:id="rId24"/>
  </p:sldIdLst>
  <p:sldSz cx="14630400" cy="8229600"/>
  <p:notesSz cx="8229600" cy="14630400"/>
  <p:embeddedFontLst>
    <p:embeddedFont>
      <p:font typeface="Comic Sans MS" panose="030F0702030302020204" pitchFamily="66" charset="0"/>
      <p:regular r:id="rId26"/>
      <p:bold r:id="rId27"/>
      <p:italic r:id="rId28"/>
      <p:boldItalic r:id="rId29"/>
    </p:embeddedFont>
    <p:embeddedFont>
      <p:font typeface="Alexandria" panose="020B0604020202020204" charset="-78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Nobile" panose="020B0604020202020204" charset="0"/>
      <p:regular r:id="rId35"/>
    </p:embeddedFont>
  </p:embeddedFont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2" d="100"/>
          <a:sy n="62" d="100"/>
        </p:scale>
        <p:origin x="56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9795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3262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095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9500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9225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736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2487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4871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3089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591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605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0964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6014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585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165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0963" y="228337"/>
            <a:ext cx="138864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4800" b="1" dirty="0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Освітній діалог «Дошкільна освіта в сучасних реаліях: від теорії до практики</a:t>
            </a:r>
            <a:r>
              <a:rPr lang="uk-UA" sz="4800" b="1" dirty="0" smtClean="0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algn="ctr">
              <a:spcAft>
                <a:spcPts val="0"/>
              </a:spcAft>
            </a:pPr>
            <a:endParaRPr lang="uk-UA" sz="4800" b="1" dirty="0">
              <a:solidFill>
                <a:srgbClr val="00206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26943" y="2536661"/>
            <a:ext cx="464949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uk-UA" sz="3600" b="1" dirty="0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Наші спікери:</a:t>
            </a:r>
          </a:p>
          <a:p>
            <a:pPr lvl="0" algn="just"/>
            <a:endParaRPr lang="uk-UA" sz="3200" b="1" dirty="0">
              <a:solidFill>
                <a:srgbClr val="00206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uk-UA" sz="3200" b="1" dirty="0" smtClean="0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Юрченко Наталія                Андрющенко </a:t>
            </a:r>
            <a:r>
              <a:rPr lang="uk-UA" sz="3200" b="1" dirty="0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Тетяна </a:t>
            </a:r>
          </a:p>
          <a:p>
            <a:pPr lvl="0">
              <a:lnSpc>
                <a:spcPct val="150000"/>
              </a:lnSpc>
            </a:pPr>
            <a:r>
              <a:rPr lang="uk-UA" sz="3200" b="1" dirty="0" err="1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Басик</a:t>
            </a:r>
            <a:r>
              <a:rPr lang="uk-UA" sz="3200" b="1" dirty="0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Валерія  </a:t>
            </a:r>
          </a:p>
          <a:p>
            <a:pPr lvl="0">
              <a:lnSpc>
                <a:spcPct val="150000"/>
              </a:lnSpc>
            </a:pPr>
            <a:r>
              <a:rPr lang="uk-UA" sz="3200" b="1" dirty="0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Гончаренко Віта</a:t>
            </a:r>
            <a:endParaRPr lang="uk-UA" sz="3200" b="1" dirty="0">
              <a:solidFill>
                <a:srgbClr val="00206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554346" y="2536661"/>
            <a:ext cx="3673098" cy="2965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ru-RU" sz="3200" b="1" dirty="0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Ванько </a:t>
            </a:r>
            <a:r>
              <a:rPr lang="ru-RU" sz="3200" b="1" dirty="0" err="1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Ксенія</a:t>
            </a:r>
            <a:r>
              <a:rPr lang="ru-RU" sz="3200" b="1" dirty="0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 algn="just">
              <a:lnSpc>
                <a:spcPct val="150000"/>
              </a:lnSpc>
            </a:pPr>
            <a:r>
              <a:rPr lang="ru-RU" sz="3200" b="1" dirty="0" smtClean="0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Зоря </a:t>
            </a:r>
            <a:r>
              <a:rPr lang="ru-RU" sz="3200" b="1" dirty="0" err="1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Юлія</a:t>
            </a:r>
            <a:r>
              <a:rPr lang="ru-RU" sz="3200" b="1" dirty="0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 algn="just">
              <a:lnSpc>
                <a:spcPct val="150000"/>
              </a:lnSpc>
            </a:pPr>
            <a:r>
              <a:rPr lang="ru-RU" sz="3200" b="1" dirty="0" err="1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Козова</a:t>
            </a:r>
            <a:r>
              <a:rPr lang="ru-RU" sz="3200" b="1" dirty="0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Сніжана</a:t>
            </a:r>
            <a:r>
              <a:rPr lang="ru-RU" sz="3200" b="1" dirty="0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 algn="just">
              <a:lnSpc>
                <a:spcPct val="150000"/>
              </a:lnSpc>
            </a:pPr>
            <a:r>
              <a:rPr lang="ru-RU" sz="3200" b="1" dirty="0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Колода Алла</a:t>
            </a:r>
            <a:endParaRPr lang="uk-UA" sz="3200" b="1" dirty="0">
              <a:solidFill>
                <a:srgbClr val="00206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9762" y="3578798"/>
            <a:ext cx="3846454" cy="384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533" y="201962"/>
            <a:ext cx="14179569" cy="781066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369" y="204384"/>
            <a:ext cx="13789242" cy="773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80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716" y="166203"/>
            <a:ext cx="14050192" cy="786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861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81" y="239899"/>
            <a:ext cx="14022521" cy="785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260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995" y="237480"/>
            <a:ext cx="14150512" cy="780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3158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761" y="213666"/>
            <a:ext cx="14154201" cy="789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5946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18199" b="11437"/>
          <a:stretch/>
        </p:blipFill>
        <p:spPr>
          <a:xfrm>
            <a:off x="217380" y="309966"/>
            <a:ext cx="14033544" cy="43860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6205" y="4489392"/>
            <a:ext cx="3651821" cy="362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5484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79" y="190903"/>
            <a:ext cx="14285942" cy="766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370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201478"/>
            <a:ext cx="12376504" cy="604433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3146" y="5366124"/>
            <a:ext cx="2099616" cy="274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192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85" y="5366124"/>
            <a:ext cx="2099616" cy="274199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0279" y="231021"/>
            <a:ext cx="12213068" cy="597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187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59823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534" y="4300780"/>
            <a:ext cx="3415000" cy="3742840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95308" y="4512440"/>
            <a:ext cx="3626443" cy="3593173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6097818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920" y="176697"/>
            <a:ext cx="14092471" cy="7928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6634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40" y="184687"/>
            <a:ext cx="14156584" cy="734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2509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414" y="136386"/>
            <a:ext cx="13204556" cy="7869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6554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7917" r="63146" b="5626"/>
          <a:stretch/>
        </p:blipFill>
        <p:spPr>
          <a:xfrm>
            <a:off x="9655444" y="1317356"/>
            <a:ext cx="4866467" cy="68037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700" y="607016"/>
            <a:ext cx="9604619" cy="522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69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760" y="325948"/>
            <a:ext cx="13973176" cy="768938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058" y="181701"/>
            <a:ext cx="14078813" cy="77844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2"/>
          <p:cNvSpPr/>
          <p:nvPr/>
        </p:nvSpPr>
        <p:spPr>
          <a:xfrm>
            <a:off x="2925813" y="5972354"/>
            <a:ext cx="3049615" cy="3812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Емоційна підтримка</a:t>
            </a:r>
            <a:endParaRPr lang="en-US" sz="1350" dirty="0"/>
          </a:p>
        </p:txBody>
      </p:sp>
      <p:sp>
        <p:nvSpPr>
          <p:cNvPr id="6" name="Text 3"/>
          <p:cNvSpPr/>
          <p:nvPr/>
        </p:nvSpPr>
        <p:spPr>
          <a:xfrm>
            <a:off x="6592128" y="3816445"/>
            <a:ext cx="2521014" cy="7624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Запобігання булінгу</a:t>
            </a:r>
            <a:endParaRPr lang="en-US" sz="1350" dirty="0"/>
          </a:p>
        </p:txBody>
      </p:sp>
      <p:sp>
        <p:nvSpPr>
          <p:cNvPr id="7" name="Text 4"/>
          <p:cNvSpPr/>
          <p:nvPr/>
        </p:nvSpPr>
        <p:spPr>
          <a:xfrm>
            <a:off x="9546866" y="5754645"/>
            <a:ext cx="2277046" cy="7624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Позитивна комунікація</a:t>
            </a:r>
            <a:endParaRPr lang="en-US" sz="1350" dirty="0"/>
          </a:p>
        </p:txBody>
      </p:sp>
      <p:sp>
        <p:nvSpPr>
          <p:cNvPr id="8" name="Text 5"/>
          <p:cNvSpPr/>
          <p:nvPr/>
        </p:nvSpPr>
        <p:spPr>
          <a:xfrm>
            <a:off x="6808989" y="7069368"/>
            <a:ext cx="2141507" cy="7624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Надійна прив'язаність</a:t>
            </a:r>
            <a:endParaRPr lang="en-US" sz="1350" dirty="0"/>
          </a:p>
        </p:txBody>
      </p:sp>
      <p:sp>
        <p:nvSpPr>
          <p:cNvPr id="9" name="Text 6"/>
          <p:cNvSpPr/>
          <p:nvPr/>
        </p:nvSpPr>
        <p:spPr>
          <a:xfrm>
            <a:off x="4220205" y="2535607"/>
            <a:ext cx="1870430" cy="7624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Вирішення конфліктів</a:t>
            </a:r>
            <a:endParaRPr lang="en-US" sz="1350" dirty="0"/>
          </a:p>
        </p:txBody>
      </p:sp>
      <p:sp>
        <p:nvSpPr>
          <p:cNvPr id="10" name="Text 7"/>
          <p:cNvSpPr/>
          <p:nvPr/>
        </p:nvSpPr>
        <p:spPr>
          <a:xfrm>
            <a:off x="538163" y="9166503"/>
            <a:ext cx="13554075" cy="2461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2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Створення атмосфери довіри, взаємоповаги та підтримки, де кожна дитина відчуває себе захищеною та цінною.</a:t>
            </a:r>
            <a:endParaRPr lang="en-US" sz="12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662" y="172933"/>
            <a:ext cx="14246253" cy="791142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10" y="211487"/>
            <a:ext cx="14100332" cy="784763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49" y="271059"/>
            <a:ext cx="14033009" cy="76950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874" y="243696"/>
            <a:ext cx="13904079" cy="772602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45" y="240142"/>
            <a:ext cx="14082408" cy="786547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83</Words>
  <Application>Microsoft Office PowerPoint</Application>
  <PresentationFormat>Custom</PresentationFormat>
  <Paragraphs>39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Times New Roman</vt:lpstr>
      <vt:lpstr>Comic Sans MS</vt:lpstr>
      <vt:lpstr>Alexandria</vt:lpstr>
      <vt:lpstr>Arial</vt:lpstr>
      <vt:lpstr>Calibri</vt:lpstr>
      <vt:lpstr>Nobile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lastModifiedBy>HOME</cp:lastModifiedBy>
  <cp:revision>12</cp:revision>
  <dcterms:created xsi:type="dcterms:W3CDTF">2025-08-21T07:20:26Z</dcterms:created>
  <dcterms:modified xsi:type="dcterms:W3CDTF">2025-08-22T04:53:46Z</dcterms:modified>
</cp:coreProperties>
</file>